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7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0EC9-2856-4E16-B57C-9EBC7DF6F32C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9649D-2337-4C88-AC52-6B0D7BC53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173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0EC9-2856-4E16-B57C-9EBC7DF6F32C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9649D-2337-4C88-AC52-6B0D7BC53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496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0EC9-2856-4E16-B57C-9EBC7DF6F32C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9649D-2337-4C88-AC52-6B0D7BC53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935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0EC9-2856-4E16-B57C-9EBC7DF6F32C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9649D-2337-4C88-AC52-6B0D7BC53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657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0EC9-2856-4E16-B57C-9EBC7DF6F32C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9649D-2337-4C88-AC52-6B0D7BC53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958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0EC9-2856-4E16-B57C-9EBC7DF6F32C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9649D-2337-4C88-AC52-6B0D7BC53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81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0EC9-2856-4E16-B57C-9EBC7DF6F32C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9649D-2337-4C88-AC52-6B0D7BC53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580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0EC9-2856-4E16-B57C-9EBC7DF6F32C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9649D-2337-4C88-AC52-6B0D7BC53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793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0EC9-2856-4E16-B57C-9EBC7DF6F32C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9649D-2337-4C88-AC52-6B0D7BC53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689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0EC9-2856-4E16-B57C-9EBC7DF6F32C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9649D-2337-4C88-AC52-6B0D7BC53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840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0EC9-2856-4E16-B57C-9EBC7DF6F32C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9649D-2337-4C88-AC52-6B0D7BC53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862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7A0EC9-2856-4E16-B57C-9EBC7DF6F32C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29649D-2337-4C88-AC52-6B0D7BC53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215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Session 11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How do we bring all of these </a:t>
            </a:r>
            <a:r>
              <a:rPr lang="en-US" smtClean="0"/>
              <a:t>threads together?</a:t>
            </a:r>
            <a:endParaRPr lang="en-US" dirty="0" smtClean="0"/>
          </a:p>
          <a:p>
            <a:pPr lvl="1"/>
            <a:r>
              <a:rPr lang="en-US" dirty="0" smtClean="0"/>
              <a:t>Technical</a:t>
            </a:r>
          </a:p>
          <a:p>
            <a:pPr lvl="1"/>
            <a:r>
              <a:rPr lang="en-US" dirty="0" smtClean="0"/>
              <a:t>Economic</a:t>
            </a:r>
          </a:p>
          <a:p>
            <a:pPr lvl="1"/>
            <a:r>
              <a:rPr lang="en-US" dirty="0" smtClean="0"/>
              <a:t>Practical</a:t>
            </a:r>
          </a:p>
          <a:p>
            <a:pPr lvl="1"/>
            <a:r>
              <a:rPr lang="en-US" dirty="0" smtClean="0"/>
              <a:t>Political</a:t>
            </a:r>
          </a:p>
          <a:p>
            <a:r>
              <a:rPr lang="en-US" dirty="0" smtClean="0"/>
              <a:t>How do we communicate our ideas to all relevant audiences?</a:t>
            </a:r>
          </a:p>
          <a:p>
            <a:pPr lvl="1"/>
            <a:r>
              <a:rPr lang="en-US" dirty="0" smtClean="0"/>
              <a:t>Policy-makers</a:t>
            </a:r>
          </a:p>
          <a:p>
            <a:pPr lvl="1"/>
            <a:r>
              <a:rPr lang="en-US" dirty="0" smtClean="0"/>
              <a:t>Academia</a:t>
            </a:r>
          </a:p>
          <a:p>
            <a:pPr lvl="1"/>
            <a:r>
              <a:rPr lang="en-US" dirty="0" smtClean="0"/>
              <a:t>Industry</a:t>
            </a:r>
          </a:p>
          <a:p>
            <a:pPr lvl="1"/>
            <a:r>
              <a:rPr lang="en-US" dirty="0" smtClean="0"/>
              <a:t>General Public</a:t>
            </a:r>
          </a:p>
          <a:p>
            <a:r>
              <a:rPr lang="en-US" dirty="0" smtClean="0"/>
              <a:t>How do we address the national and international aspects and work more effectively across borders/continents?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94641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48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Session 11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11</dc:title>
  <dc:creator>Clift</dc:creator>
  <cp:lastModifiedBy>Clift</cp:lastModifiedBy>
  <cp:revision>1</cp:revision>
  <dcterms:created xsi:type="dcterms:W3CDTF">2017-03-09T09:09:24Z</dcterms:created>
  <dcterms:modified xsi:type="dcterms:W3CDTF">2017-03-09T09:13:05Z</dcterms:modified>
</cp:coreProperties>
</file>